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1" r:id="rId7"/>
    <p:sldId id="272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61F1-899E-656F-F836-3F05A7EA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7328E-A0BF-3325-B94D-718FD468D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B1B6-C7D2-611B-9975-472DBF29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99B6-C7BE-D7E7-84D6-E47522097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98348-5818-65CC-A0E3-6C6CB65A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3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04CF-7EF7-75B5-AABC-CF9265B5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18E9D-12BE-EEE9-8246-487B5AAE9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4AD6A-6CF4-C332-778B-CBF6959F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115B-CE0E-9F6F-C0DA-027FE359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737AD-C2BE-D73E-1050-F0CA85F3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5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DB97C-C797-F321-45FE-92263A50D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A17A6-3B10-0FDB-D239-AD5A23D80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E9758-D539-7787-4E7B-3C4DC59B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26336-8315-5BDD-E067-59618CFB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90AE2-43FF-0108-F11D-C7C01CB0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68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FD86-DC4B-EC27-8AD2-786D4A73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8D9A-534F-1897-21E2-986B129BF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0FB6F-951D-94F8-E6EB-B5EFD473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1B94-765B-56C4-AE3C-07CA2A67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D545-30A7-13B8-81A1-C13DE36B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03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F989-3AFA-46DB-6F17-E60F8186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5B3BD-7423-23FC-5BA4-5985C3D1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22AFE-1D49-8ED4-C225-9A873930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F0169-7C0A-3983-99A1-F6D8132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A771-0673-1F7B-D982-77BE6EC6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7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79E3-73F0-872C-5C6B-3DB6F337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D8CF-071F-6937-4B92-33AF3BA29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B1CDB-164B-6DF6-AC1C-41F344790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12ED2-EF3E-771E-A2EC-AC977C98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3FD7-D932-E98F-CDF2-BED77E94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C38AF-2B7F-9769-875E-ADF2A9D3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72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B429-134F-085E-BD9A-276B0E1E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7186C-9A53-F801-E114-F6F5AA67F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4A1E6-2C16-6B66-60D2-200EC9EF0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C64EC-899D-2387-0D19-AB557F9F7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E1996-75C5-B643-86D2-080760213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FF3AC-B57A-139E-E874-F4D69695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93547-E87B-2BE0-69B7-754ABAA2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69208-B733-5DB3-841B-C44BF1C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6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F1F5-8731-8CA0-7E2F-B6131256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A8F6A-3237-14D4-D99C-2B354B17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61CB3-F58A-0043-7A05-F77149D1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22DEF-C1F1-C1F7-243A-143F84B2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69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ADB72-0BC3-4D39-EB03-14F1DF43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A85AF-57B6-A6D7-AE16-D938BD39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33F81-98B1-EE97-F7AA-A9E48964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7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BEEE-F545-518C-B97A-886B769D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5E189-E9E4-4EA9-9D45-D943E090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3138C-C60A-B8B3-72A5-3C457B478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C1622-3898-B9C6-87E3-D1AA976F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D2311-C585-7EC8-7B9E-5FCF902D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E19CB-8406-4BC9-3654-DF61DA7F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50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1A58-1B15-8F39-681E-B370A01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E366D-79C8-B9DF-11DC-A92E4F224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59226-315B-C9C8-9DAE-BC5DC2196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EAC50-6C1F-D286-F55C-F987CB10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C5F2-EC50-3C82-D6C7-76839C85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FA32F-3946-2270-E42E-CE4E4C91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3C345-DD74-88B4-7CEA-1A834A2F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33D7B-5271-7266-EE10-431E2F9B3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11C17-BDB1-690E-F479-995B8348F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22508-F4CA-412D-BE07-D254F5C21E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FDD1-27E1-F69D-AA1D-8B7095157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48B0C-4DCC-6C57-8146-D01A891F3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03009-7B63-4AA8-B367-7AA3DE044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38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1A9CAB-2C52-446F-B77C-5AF205AC0CB6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B48AB24-5EB0-6E4E-F04B-C6CB301B3747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F18627-A170-5735-0757-1B7B0E685C40}"/>
              </a:ext>
            </a:extLst>
          </p:cNvPr>
          <p:cNvSpPr txBox="1"/>
          <p:nvPr/>
        </p:nvSpPr>
        <p:spPr>
          <a:xfrm>
            <a:off x="434619" y="1247394"/>
            <a:ext cx="11256638" cy="2329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1460" marR="5080" indent="-2150745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INTERACTIVE VOICE RESPONSE SYSTEM WITH SPEECH RECOGNITION</a:t>
            </a:r>
          </a:p>
          <a:p>
            <a:pPr marL="2791460" marR="5080" indent="-2150745">
              <a:lnSpc>
                <a:spcPct val="100000"/>
              </a:lnSpc>
              <a:spcBef>
                <a:spcPts val="105"/>
              </a:spcBef>
            </a:pPr>
            <a:endParaRPr lang="en-US" sz="2800" b="1" i="1" u="heavy" spc="-10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2791460" marR="5080" indent="-2150745">
              <a:lnSpc>
                <a:spcPct val="100000"/>
              </a:lnSpc>
              <a:spcBef>
                <a:spcPts val="105"/>
              </a:spcBef>
            </a:pPr>
            <a:endParaRPr lang="en-IN" sz="2800" b="1" i="1" u="heavy" spc="-10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2791460" marR="5080" indent="-2150745">
              <a:lnSpc>
                <a:spcPct val="100000"/>
              </a:lnSpc>
              <a:spcBef>
                <a:spcPts val="105"/>
              </a:spcBef>
            </a:pPr>
            <a:r>
              <a:rPr lang="en-IN" sz="2800" b="1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                                  </a:t>
            </a:r>
            <a:r>
              <a:rPr sz="2800" b="1" i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PRESENTED</a:t>
            </a:r>
            <a:r>
              <a:rPr sz="2800" b="1" i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2800" b="1" i="1" spc="-1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B8167E2-9AF1-EED3-8E79-F545D27A369F}"/>
              </a:ext>
            </a:extLst>
          </p:cNvPr>
          <p:cNvSpPr txBox="1"/>
          <p:nvPr/>
        </p:nvSpPr>
        <p:spPr>
          <a:xfrm flipH="1">
            <a:off x="6589267" y="3298371"/>
            <a:ext cx="5338063" cy="325794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en-US" sz="2000" b="1" spc="-55" dirty="0" err="1">
                <a:latin typeface="Calibri"/>
                <a:cs typeface="Calibri"/>
              </a:rPr>
              <a:t>Rishav</a:t>
            </a:r>
            <a:r>
              <a:rPr lang="en-US" sz="2000" b="1" spc="-55" dirty="0">
                <a:latin typeface="Calibri"/>
                <a:cs typeface="Calibri"/>
              </a:rPr>
              <a:t> Raj - 22SCSE1010527</a:t>
            </a:r>
            <a:endParaRPr lang="en-US"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en-US" sz="2000" b="1" spc="-30" dirty="0">
                <a:latin typeface="Calibri"/>
                <a:cs typeface="Calibri"/>
              </a:rPr>
              <a:t>Priya Tiwari - 22SCSE1010536</a:t>
            </a:r>
            <a:endParaRPr lang="en-US"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en-US" sz="2000" b="1" spc="-5" dirty="0">
                <a:latin typeface="Calibri"/>
                <a:cs typeface="Calibri"/>
              </a:rPr>
              <a:t>Moh. Yusuf Ali - 22SCSE1010545</a:t>
            </a:r>
            <a:endParaRPr lang="en-US"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en-US" sz="2000" b="1" dirty="0">
                <a:latin typeface="Calibri"/>
                <a:cs typeface="Calibri"/>
              </a:rPr>
              <a:t>Vaibhav Singh - 22SCSE1010550</a:t>
            </a:r>
            <a:endParaRPr lang="en-US" sz="2000" dirty="0">
              <a:latin typeface="Calibri"/>
              <a:cs typeface="Calibri"/>
            </a:endParaRPr>
          </a:p>
          <a:p>
            <a:pPr marL="469900" marR="1087755">
              <a:lnSpc>
                <a:spcPct val="150000"/>
              </a:lnSpc>
              <a:spcBef>
                <a:spcPts val="5"/>
              </a:spcBef>
            </a:pPr>
            <a:r>
              <a:rPr lang="en-US" sz="2000" b="1" spc="-15" dirty="0">
                <a:latin typeface="Calibri"/>
                <a:cs typeface="Calibri"/>
              </a:rPr>
              <a:t>BTECH</a:t>
            </a:r>
            <a:r>
              <a:rPr lang="en-US" sz="2000" b="1" spc="-45" dirty="0">
                <a:latin typeface="Calibri"/>
                <a:cs typeface="Calibri"/>
              </a:rPr>
              <a:t> </a:t>
            </a:r>
            <a:r>
              <a:rPr lang="en-US" sz="2000" b="1" spc="-5" dirty="0">
                <a:latin typeface="Calibri"/>
                <a:cs typeface="Calibri"/>
              </a:rPr>
              <a:t>CSE</a:t>
            </a:r>
            <a:r>
              <a:rPr lang="en-US" sz="2000" b="1" spc="-25" dirty="0">
                <a:latin typeface="Calibri"/>
                <a:cs typeface="Calibri"/>
              </a:rPr>
              <a:t> </a:t>
            </a:r>
            <a:r>
              <a:rPr lang="en-US" sz="2000" b="1" spc="-5" dirty="0">
                <a:latin typeface="Calibri"/>
                <a:cs typeface="Calibri"/>
              </a:rPr>
              <a:t>Semester</a:t>
            </a:r>
            <a:r>
              <a:rPr lang="en-US" sz="2000" b="1" spc="-30" dirty="0">
                <a:latin typeface="Calibri"/>
                <a:cs typeface="Calibri"/>
              </a:rPr>
              <a:t> </a:t>
            </a:r>
            <a:r>
              <a:rPr lang="en-US" sz="2000" b="1" dirty="0">
                <a:latin typeface="Calibri"/>
                <a:cs typeface="Calibri"/>
              </a:rPr>
              <a:t>IV</a:t>
            </a:r>
          </a:p>
          <a:p>
            <a:pPr marL="469900" marR="1087755">
              <a:lnSpc>
                <a:spcPct val="150000"/>
              </a:lnSpc>
              <a:spcBef>
                <a:spcPts val="5"/>
              </a:spcBef>
            </a:pPr>
            <a:r>
              <a:rPr lang="en-US" sz="2000" b="1" dirty="0">
                <a:latin typeface="Calibri"/>
                <a:cs typeface="Calibri"/>
              </a:rPr>
              <a:t> </a:t>
            </a:r>
            <a:r>
              <a:rPr lang="en-US" sz="2000" b="1" spc="-434" dirty="0">
                <a:latin typeface="Calibri"/>
                <a:cs typeface="Calibri"/>
              </a:rPr>
              <a:t> </a:t>
            </a:r>
            <a:r>
              <a:rPr lang="en-US" sz="2000" b="1" spc="-15" dirty="0">
                <a:latin typeface="Calibri"/>
                <a:cs typeface="Calibri"/>
              </a:rPr>
              <a:t>PROJECT</a:t>
            </a:r>
            <a:r>
              <a:rPr lang="en-US" sz="2000" b="1" spc="-10" dirty="0">
                <a:latin typeface="Calibri"/>
                <a:cs typeface="Calibri"/>
              </a:rPr>
              <a:t> </a:t>
            </a:r>
            <a:r>
              <a:rPr lang="en-US" sz="2000" b="1" dirty="0">
                <a:latin typeface="Calibri"/>
                <a:cs typeface="Calibri"/>
              </a:rPr>
              <a:t>ID</a:t>
            </a:r>
            <a:r>
              <a:rPr lang="en-US" sz="2000" b="1" spc="-15" dirty="0">
                <a:latin typeface="Calibri"/>
                <a:cs typeface="Calibri"/>
              </a:rPr>
              <a:t> </a:t>
            </a:r>
            <a:r>
              <a:rPr lang="en-US" sz="2000" b="1">
                <a:latin typeface="Calibri"/>
                <a:cs typeface="Calibri"/>
              </a:rPr>
              <a:t>:</a:t>
            </a:r>
            <a:r>
              <a:rPr lang="en-US" sz="2000" b="1" spc="-5">
                <a:latin typeface="Calibri"/>
                <a:cs typeface="Calibri"/>
              </a:rPr>
              <a:t> </a:t>
            </a:r>
            <a:r>
              <a:rPr lang="en-US" sz="2000" b="1" spc="-25">
                <a:latin typeface="Calibri"/>
                <a:cs typeface="Calibri"/>
              </a:rPr>
              <a:t>BT</a:t>
            </a:r>
            <a:r>
              <a:rPr lang="en-US" sz="2000" b="1">
                <a:latin typeface="Calibri"/>
                <a:cs typeface="Calibri"/>
              </a:rPr>
              <a:t>2520</a:t>
            </a:r>
            <a:endParaRPr lang="en-US"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469265" algn="l"/>
                <a:tab pos="469900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A7CA69F-7937-62D0-27D4-D714FA94D39D}"/>
              </a:ext>
            </a:extLst>
          </p:cNvPr>
          <p:cNvSpPr/>
          <p:nvPr/>
        </p:nvSpPr>
        <p:spPr>
          <a:xfrm>
            <a:off x="0" y="623011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1CD973DB-F8A1-2EDA-91C6-9AE2E507C4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06BCE8B0-C312-3712-4C49-D30F00CF9E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0ED80B6B-B367-DEA4-8078-28B5A17897BE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3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18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18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18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7C6F9F5-1E18-A6F8-9C4B-D55F6529AB9C}"/>
              </a:ext>
            </a:extLst>
          </p:cNvPr>
          <p:cNvSpPr txBox="1">
            <a:spLocks/>
          </p:cNvSpPr>
          <p:nvPr/>
        </p:nvSpPr>
        <p:spPr>
          <a:xfrm>
            <a:off x="5627914" y="6343370"/>
            <a:ext cx="2531708" cy="33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18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18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18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</p:spTree>
    <p:extLst>
      <p:ext uri="{BB962C8B-B14F-4D97-AF65-F5344CB8AC3E}">
        <p14:creationId xmlns:p14="http://schemas.microsoft.com/office/powerpoint/2010/main" val="1580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17FC90-57B2-A211-5746-D85BDEB1CF9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1650529-F50E-138A-1CF3-B4498C8AC616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3A36209-66FA-BADC-3207-7CFAD72A52D3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9D0176DD-C3D5-BA07-A350-ACFD53ABD8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D1FE4E8B-09F7-5EBE-D698-41ED241C17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F7ADD00D-C375-9CD8-742F-5413ED29B276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C025909-7F6F-E830-6240-9C9D6CBDC0E8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15A67E-DB9A-4AE8-FCCC-5D2A0FB17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983"/>
            <a:ext cx="12192000" cy="49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512288-69B6-1C38-8D2E-594E3D299387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B3F7C9-4DAB-E426-0093-B7FADE15D2A9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72049407-8487-347E-8C5D-35C801DF7B81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BE42D123-5348-1A14-0966-172B0BB3A0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B8B91C5A-3783-2E42-53BB-887080C6C7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56CC26AB-6723-130E-BE4A-F83A874E8469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BA0B01AD-CF24-CB5A-1E7A-411EFF00D4E4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0498E-AEB8-E6EF-4069-44A77EC7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62086"/>
            <a:ext cx="12192000" cy="49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6EF08F2-A7CC-5701-E4C5-BAB09889AB8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CB5906-1D39-F6B7-CBAB-6BF445EC05F2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10495B92-49AB-D41B-87E8-C2DCF5648DDA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9DB66050-3D57-A4B1-2439-DCD6FDF555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344D75B5-5A2E-422B-D7D5-202C59F7B03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73535756-5C8A-D5D5-696B-698F12AD9241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A39DA1C5-561C-7AFB-C756-905C5D28606D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59E84-AA7E-9ED5-643A-98ED87BE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6010"/>
            <a:ext cx="12192000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2D59C11-5C42-48CA-5D92-ABC21393A64C}"/>
              </a:ext>
            </a:extLst>
          </p:cNvPr>
          <p:cNvSpPr/>
          <p:nvPr/>
        </p:nvSpPr>
        <p:spPr>
          <a:xfrm>
            <a:off x="1550795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F90096-FC43-7265-609D-262F6A8C86DE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5F298C6C-D198-3C8C-A266-9A9DD3885295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8556EEEE-0ED1-81FB-3718-FA4B8103223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BDFD3E45-90E8-4C35-4A1F-C314D7F6DF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7C077E73-D02E-9689-62A6-D5BC6B47AFC6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C7A2960-A34B-0FF8-7C15-4018F2D65316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3B6F4D-E221-8598-C052-E4537CF6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6010"/>
            <a:ext cx="12191999" cy="51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8AE659-1862-C7F9-0229-729C90EB7165}"/>
              </a:ext>
            </a:extLst>
          </p:cNvPr>
          <p:cNvSpPr/>
          <p:nvPr/>
        </p:nvSpPr>
        <p:spPr>
          <a:xfrm>
            <a:off x="1550795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D7F698-CB0E-2C64-3077-7F8A0F160CC8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F2E4D12-AB19-57CF-AC5A-8F0FC0E08038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B7C7CC2E-F6D2-6DBB-F547-C3A560354D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1AC518DD-37F4-2AB0-4073-28668B8433F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47A34077-4D31-319B-9E74-9879997B6BE8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C40BA0D8-C43E-83FA-C0FA-7F34FE9E630C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05D394-9978-4654-8B54-F76C9E07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2086"/>
            <a:ext cx="12191999" cy="49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3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3074493-3F2B-991A-9479-5E81CBD3A88A}"/>
              </a:ext>
            </a:extLst>
          </p:cNvPr>
          <p:cNvSpPr/>
          <p:nvPr/>
        </p:nvSpPr>
        <p:spPr>
          <a:xfrm>
            <a:off x="1550795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47387F-1323-5565-5150-D8D0FB31D341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9A810166-A12F-8237-647E-2D959C4B9703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827E3168-1082-293C-47B0-60C0A0115A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459B8E55-BF63-A1E2-A469-DC319C7DF0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20C059DB-A372-1985-8B7D-DAE32DFF6D6F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3AF809F1-0F3F-8674-BBD5-9A22B99AE9D3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1EB8A-E5DE-DC10-E069-56B6836D8FE4}"/>
              </a:ext>
            </a:extLst>
          </p:cNvPr>
          <p:cNvSpPr txBox="1"/>
          <p:nvPr/>
        </p:nvSpPr>
        <p:spPr>
          <a:xfrm>
            <a:off x="3048762" y="1916665"/>
            <a:ext cx="64544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0" b="1" spc="875" dirty="0">
                <a:solidFill>
                  <a:srgbClr val="000000"/>
                </a:solidFill>
                <a:latin typeface="Arial"/>
                <a:cs typeface="Arial"/>
              </a:rPr>
              <a:t>THANK  </a:t>
            </a:r>
            <a:r>
              <a:rPr lang="en-IN" sz="11000" b="1" spc="600" dirty="0">
                <a:solidFill>
                  <a:srgbClr val="000000"/>
                </a:solidFill>
                <a:latin typeface="Arial"/>
                <a:cs typeface="Arial"/>
              </a:rPr>
              <a:t>YOU</a:t>
            </a:r>
            <a:endParaRPr lang="en-IN" sz="11000" b="1" dirty="0"/>
          </a:p>
        </p:txBody>
      </p:sp>
    </p:spTree>
    <p:extLst>
      <p:ext uri="{BB962C8B-B14F-4D97-AF65-F5344CB8AC3E}">
        <p14:creationId xmlns:p14="http://schemas.microsoft.com/office/powerpoint/2010/main" val="336657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7DDAF4-02A1-4EE4-FBFC-60C445E3349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CC43981-CA6A-8162-8235-9136DE0B589C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0614F77-E008-BEB5-C2E4-7D64E52C0CB4}"/>
              </a:ext>
            </a:extLst>
          </p:cNvPr>
          <p:cNvSpPr/>
          <p:nvPr/>
        </p:nvSpPr>
        <p:spPr>
          <a:xfrm>
            <a:off x="-1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37925BE7-AF34-C94E-EE20-9058AAA8F6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DEBB858E-8496-FF57-6DE6-89A187779F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95C9E854-DB9A-BD46-6F35-850BF655227B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43A49C2-F589-8955-0680-2BAFEBC3B4DA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423B8F-145B-E1B7-79F0-D68242F8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047"/>
            <a:ext cx="12191999" cy="48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D4134B-F6FF-09A9-6AE9-A1D5F48F9C8D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A571B1-C40D-C6C6-4420-886CC52E4EDD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B374C52B-C708-4F74-C3E0-564BB5500403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454F60E9-A08B-3C3D-2720-922F079D08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8A1A414C-5F30-3B1D-D6D9-186FB3D79B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F92E13C0-4FD1-8FA3-913B-3160A94D1985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17C5B3E3-0515-CD3F-6E73-F9F2D9D0EDA7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74EC7-3D0F-829A-0965-5D710F8A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047"/>
            <a:ext cx="12192000" cy="47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F5A054-AC53-F8B7-A9B0-71D72C43EE5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811EDE-4758-71D8-65C7-E78E2D60947D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82E60075-69CD-E978-7FF6-128DC6FFE51F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4B81E9C8-CA38-218E-40E9-D3B91A9B38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FD99E72E-1DF4-DD6B-54FC-226B2E65A6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5BC9D03C-33F4-E8DF-779B-0F9CAAD3B19B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5F1DD733-DCC9-6415-BC4A-3C9655A371D9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0A3754-285F-E841-9F95-ACE9EE68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048"/>
            <a:ext cx="12192000" cy="49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B7D813-2EEA-F7BF-9D51-BF78DC22652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967617-E50E-780D-EB70-E1E8E5C92BE5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D30AC1B-AEFE-7E06-0996-168AC0CE5E0B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32BF59C0-B8ED-D30D-FC2F-02E1961B5A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FAF46810-7511-F3E4-B48B-1B7A3EE4CA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95DC6395-FEA7-16E1-83F2-A2D010F1000F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97D953D9-1809-1F05-E908-AFEF049714D5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B2431-5C62-C015-67DF-42B8060A8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048"/>
            <a:ext cx="12192000" cy="47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7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B7D813-2EEA-F7BF-9D51-BF78DC22652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967617-E50E-780D-EB70-E1E8E5C92BE5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D30AC1B-AEFE-7E06-0996-168AC0CE5E0B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32BF59C0-B8ED-D30D-FC2F-02E1961B5A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FAF46810-7511-F3E4-B48B-1B7A3EE4CA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95DC6395-FEA7-16E1-83F2-A2D010F1000F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97D953D9-1809-1F05-E908-AFEF049714D5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F92873-E556-4F17-A16A-315D3907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473"/>
            <a:ext cx="12192000" cy="51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B7D813-2EEA-F7BF-9D51-BF78DC22652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967617-E50E-780D-EB70-E1E8E5C92BE5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D30AC1B-AEFE-7E06-0996-168AC0CE5E0B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32BF59C0-B8ED-D30D-FC2F-02E1961B5A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FAF46810-7511-F3E4-B48B-1B7A3EE4CA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95DC6395-FEA7-16E1-83F2-A2D010F1000F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97D953D9-1809-1F05-E908-AFEF049714D5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526F5-974F-E1E3-8C96-4CDEF2C6D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96011"/>
            <a:ext cx="12191999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B7D813-2EEA-F7BF-9D51-BF78DC22652A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B967617-E50E-780D-EB70-E1E8E5C92BE5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D30AC1B-AEFE-7E06-0996-168AC0CE5E0B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32BF59C0-B8ED-D30D-FC2F-02E1961B5A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FAF46810-7511-F3E4-B48B-1B7A3EE4CA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95DC6395-FEA7-16E1-83F2-A2D010F1000F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97D953D9-1809-1F05-E908-AFEF049714D5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D7A183-C837-5E6D-D95B-85469A0D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1872"/>
            <a:ext cx="12192000" cy="52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B5F74D9-9123-128B-C62D-56E99A1ABDB5}"/>
              </a:ext>
            </a:extLst>
          </p:cNvPr>
          <p:cNvSpPr/>
          <p:nvPr/>
        </p:nvSpPr>
        <p:spPr>
          <a:xfrm>
            <a:off x="1505711" y="0"/>
            <a:ext cx="10686415" cy="1096010"/>
          </a:xfrm>
          <a:custGeom>
            <a:avLst/>
            <a:gdLst/>
            <a:ahLst/>
            <a:cxnLst/>
            <a:rect l="l" t="t" r="r" b="b"/>
            <a:pathLst>
              <a:path w="10686415" h="1096010">
                <a:moveTo>
                  <a:pt x="10686288" y="0"/>
                </a:moveTo>
                <a:lnTo>
                  <a:pt x="0" y="0"/>
                </a:lnTo>
                <a:lnTo>
                  <a:pt x="0" y="1095755"/>
                </a:lnTo>
                <a:lnTo>
                  <a:pt x="10686288" y="1095755"/>
                </a:lnTo>
                <a:lnTo>
                  <a:pt x="106862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ED916E-E7A7-C463-3A2E-8C57807EA594}"/>
              </a:ext>
            </a:extLst>
          </p:cNvPr>
          <p:cNvSpPr txBox="1"/>
          <p:nvPr/>
        </p:nvSpPr>
        <p:spPr>
          <a:xfrm>
            <a:off x="3048761" y="21463"/>
            <a:ext cx="7690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School of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7113E468-CD41-9D61-79FC-93FB5582705C}"/>
              </a:ext>
            </a:extLst>
          </p:cNvPr>
          <p:cNvSpPr/>
          <p:nvPr/>
        </p:nvSpPr>
        <p:spPr>
          <a:xfrm>
            <a:off x="0" y="6271260"/>
            <a:ext cx="12192000" cy="586740"/>
          </a:xfrm>
          <a:custGeom>
            <a:avLst/>
            <a:gdLst/>
            <a:ahLst/>
            <a:cxnLst/>
            <a:rect l="l" t="t" r="r" b="b"/>
            <a:pathLst>
              <a:path w="12192000" h="586740">
                <a:moveTo>
                  <a:pt x="12192000" y="0"/>
                </a:moveTo>
                <a:lnTo>
                  <a:pt x="0" y="0"/>
                </a:lnTo>
                <a:lnTo>
                  <a:pt x="0" y="586740"/>
                </a:lnTo>
                <a:lnTo>
                  <a:pt x="12192000" y="5867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26EC1FA3-868D-1063-C53D-D5C02836AA1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44" y="814253"/>
            <a:ext cx="993198" cy="225692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92FCE0A5-98E9-4410-E199-FEB2460417F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19" y="98946"/>
            <a:ext cx="644894" cy="649231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219B844B-CED9-0810-2BFD-8483123280A1}"/>
              </a:ext>
            </a:extLst>
          </p:cNvPr>
          <p:cNvSpPr txBox="1">
            <a:spLocks/>
          </p:cNvSpPr>
          <p:nvPr/>
        </p:nvSpPr>
        <p:spPr>
          <a:xfrm>
            <a:off x="4033265" y="6343370"/>
            <a:ext cx="242189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20" dirty="0">
                <a:solidFill>
                  <a:schemeClr val="bg1">
                    <a:lumMod val="95000"/>
                  </a:schemeClr>
                </a:solidFill>
              </a:rPr>
              <a:t>Program</a:t>
            </a:r>
            <a:r>
              <a:rPr lang="en-IN" sz="2400" b="1" spc="-1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5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pc="-5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034B70EE-5BB2-FA56-53D0-0F40637DF6E0}"/>
              </a:ext>
            </a:extLst>
          </p:cNvPr>
          <p:cNvSpPr txBox="1">
            <a:spLocks/>
          </p:cNvSpPr>
          <p:nvPr/>
        </p:nvSpPr>
        <p:spPr>
          <a:xfrm>
            <a:off x="6108826" y="6365297"/>
            <a:ext cx="157035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lang="en-IN" sz="2400" b="1" spc="-80" dirty="0">
                <a:solidFill>
                  <a:schemeClr val="bg1">
                    <a:lumMod val="95000"/>
                  </a:schemeClr>
                </a:solidFill>
              </a:rPr>
              <a:t>B.Tech</a:t>
            </a:r>
            <a:r>
              <a:rPr lang="en-IN" sz="2400" b="1" spc="-3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b="1" spc="-10" dirty="0">
                <a:solidFill>
                  <a:schemeClr val="bg1">
                    <a:lumMod val="95000"/>
                  </a:schemeClr>
                </a:solidFill>
              </a:rPr>
              <a:t>CSE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68B9C-7DBA-5266-C16C-C6CD2F5DB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047"/>
            <a:ext cx="12191999" cy="48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235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kumar singh</dc:creator>
  <cp:lastModifiedBy>vaibhav893182@gmail.com</cp:lastModifiedBy>
  <cp:revision>6</cp:revision>
  <dcterms:created xsi:type="dcterms:W3CDTF">2023-03-02T01:15:12Z</dcterms:created>
  <dcterms:modified xsi:type="dcterms:W3CDTF">2023-05-30T08:07:18Z</dcterms:modified>
</cp:coreProperties>
</file>